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tags/tag6.xml" ContentType="application/vnd.openxmlformats-officedocument.presentationml.tags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tags/tag7.xml" ContentType="application/vnd.openxmlformats-officedocument.presentationml.tags+xml"/>
  <Override PartName="/ppt/charts/chart6.xml" ContentType="application/vnd.openxmlformats-officedocument.drawingml.chart+xml"/>
  <Override PartName="/ppt/tags/tag8.xml" ContentType="application/vnd.openxmlformats-officedocument.presentationml.tags+xml"/>
  <Override PartName="/ppt/charts/chart7.xml" ContentType="application/vnd.openxmlformats-officedocument.drawingml.chart+xml"/>
  <Override PartName="/ppt/tags/tag9.xml" ContentType="application/vnd.openxmlformats-officedocument.presentationml.tag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8" r:id="rId1"/>
  </p:sldMasterIdLst>
  <p:sldIdLst>
    <p:sldId id="256" r:id="rId2"/>
    <p:sldId id="262" r:id="rId3"/>
    <p:sldId id="263" r:id="rId4"/>
    <p:sldId id="264" r:id="rId5"/>
    <p:sldId id="265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-0.21461966559735587"/>
                  <c:y val="7.01342454633411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Interested; 35;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A bit worried; 16</a:t>
                    </a:r>
                    <a:r>
                      <a:rPr lang="en-US"/>
                      <a:t>; 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Indifferent</a:t>
                    </a:r>
                    <a:r>
                      <a:rPr lang="en-US"/>
                      <a:t>; 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2372776319626709E-3"/>
                  <c:y val="1.59066700280139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Other; 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anchor="ctr" anchorCtr="0"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Interested</c:v>
                </c:pt>
                <c:pt idx="1">
                  <c:v>A bit worried</c:v>
                </c:pt>
                <c:pt idx="2">
                  <c:v>Indifferent</c:v>
                </c:pt>
                <c:pt idx="3">
                  <c:v>Other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35</c:v>
                </c:pt>
                <c:pt idx="1">
                  <c:v>16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2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Yes; 30</a:t>
                    </a:r>
                    <a:r>
                      <a:rPr lang="en-US"/>
                      <a:t>;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No; </a:t>
                    </a:r>
                    <a:r>
                      <a:rPr lang="en-US"/>
                      <a:t>20</a:t>
                    </a:r>
                    <a:r>
                      <a:rPr lang="en-US" smtClean="0"/>
                      <a:t>;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30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-0.21954821619519782"/>
                  <c:y val="6.27565890397248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 am happy to be a part of the project; 28;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59514435695538E-2"/>
                  <c:y val="0.1369293120602179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I'm a bit worried about other meetings; 1</a:t>
                    </a:r>
                    <a:r>
                      <a:rPr lang="en-US" dirty="0" smtClean="0"/>
                      <a:t>;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565714007971254E-2"/>
                  <c:y val="6.8736752819234276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; 1</a:t>
                    </a:r>
                    <a:r>
                      <a:rPr lang="en-US" dirty="0" smtClean="0"/>
                      <a:t>;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I am happy to be a part of the project</c:v>
                </c:pt>
                <c:pt idx="1">
                  <c:v>I wouldn't like to participate in project activities any more</c:v>
                </c:pt>
                <c:pt idx="2">
                  <c:v>I'm a bit worried about other meetings</c:v>
                </c:pt>
                <c:pt idx="3">
                  <c:v>Other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7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I found out interesting facts about Lithuania</c:v>
                </c:pt>
                <c:pt idx="1">
                  <c:v>I made new friends</c:v>
                </c:pt>
                <c:pt idx="2">
                  <c:v>I improved my English skills</c:v>
                </c:pt>
                <c:pt idx="3">
                  <c:v>I became more self-confident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19</c:v>
                </c:pt>
                <c:pt idx="1">
                  <c:v>46</c:v>
                </c:pt>
                <c:pt idx="2">
                  <c:v>35</c:v>
                </c:pt>
                <c:pt idx="3">
                  <c:v>20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52416"/>
        <c:axId val="21067648"/>
      </c:barChart>
      <c:catAx>
        <c:axId val="2105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67648"/>
        <c:crosses val="autoZero"/>
        <c:auto val="1"/>
        <c:lblAlgn val="ctr"/>
        <c:lblOffset val="100"/>
        <c:noMultiLvlLbl val="0"/>
      </c:catAx>
      <c:valAx>
        <c:axId val="21067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05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Stulpelis2</c:v>
                </c:pt>
              </c:strCache>
            </c:strRef>
          </c:tx>
          <c:dLbls>
            <c:dLbl>
              <c:idx val="0"/>
              <c:layout>
                <c:manualLayout>
                  <c:x val="-0.17850989112472052"/>
                  <c:y val="-9.85920565413371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Very good; 32</a:t>
                    </a:r>
                    <a:r>
                      <a:rPr lang="en-US" dirty="0" smtClean="0"/>
                      <a:t>;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Very good</c:v>
                </c:pt>
                <c:pt idx="1">
                  <c:v>Average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32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Very good</c:v>
                </c:pt>
                <c:pt idx="1">
                  <c:v>Poor</c:v>
                </c:pt>
                <c:pt idx="2">
                  <c:v>Average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32</c:v>
                </c:pt>
                <c:pt idx="1">
                  <c:v>1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-0.13772273257509479"/>
                  <c:y val="-0.2826377502423241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Very good; 44;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Average; 6</a:t>
                    </a:r>
                    <a:r>
                      <a:rPr lang="en-US"/>
                      <a:t>;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Very good</c:v>
                </c:pt>
                <c:pt idx="1">
                  <c:v>Average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44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2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-0.26866621707008848"/>
                  <c:y val="7.1362271410526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Very good</c:v>
                </c:pt>
                <c:pt idx="1">
                  <c:v>Average</c:v>
                </c:pt>
                <c:pt idx="2">
                  <c:v>Poor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1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0.3075</cdr:x>
      <cdr:y>0.30861</cdr:y>
    </cdr:from>
    <cdr:to>
      <cdr:x>0.49125</cdr:x>
      <cdr:y>0.51064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0624" y="1396752"/>
          <a:ext cx="15121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Average; </a:t>
          </a:r>
        </a:p>
        <a:p xmlns:a="http://schemas.openxmlformats.org/drawingml/2006/main">
          <a:r>
            <a:rPr lang="en-US" sz="2000" b="1" dirty="0" smtClean="0"/>
            <a:t>18;</a:t>
          </a:r>
          <a:endParaRPr lang="lt-LT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BA21CF-5116-4282-BB75-516DDAED1DE5}" type="datetimeFigureOut">
              <a:rPr lang="lt-LT" smtClean="0"/>
              <a:t>2016.01.20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90" r:id="rId2"/>
    <p:sldLayoutId id="2147485091" r:id="rId3"/>
    <p:sldLayoutId id="2147485092" r:id="rId4"/>
    <p:sldLayoutId id="2147485093" r:id="rId5"/>
    <p:sldLayoutId id="2147485094" r:id="rId6"/>
    <p:sldLayoutId id="2147485095" r:id="rId7"/>
    <p:sldLayoutId id="2147485096" r:id="rId8"/>
    <p:sldLayoutId id="2147485097" r:id="rId9"/>
    <p:sldLayoutId id="2147485098" r:id="rId10"/>
    <p:sldLayoutId id="21474850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68660" y="404664"/>
            <a:ext cx="8686800" cy="3884761"/>
          </a:xfrm>
        </p:spPr>
        <p:txBody>
          <a:bodyPr/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lt-LT" sz="5400" dirty="0" err="1" smtClean="0"/>
              <a:t>E</a:t>
            </a:r>
            <a:r>
              <a:rPr lang="lt-LT" sz="5400" dirty="0" err="1" smtClean="0"/>
              <a:t>valuation</a:t>
            </a:r>
            <a:r>
              <a:rPr lang="lt-LT" sz="5400" dirty="0" smtClean="0"/>
              <a:t> </a:t>
            </a:r>
            <a:r>
              <a:rPr lang="lt-LT" sz="5400" dirty="0" err="1"/>
              <a:t>of</a:t>
            </a:r>
            <a:r>
              <a:rPr lang="lt-LT" sz="5400" dirty="0"/>
              <a:t> </a:t>
            </a:r>
            <a:r>
              <a:rPr lang="lt-LT" sz="5400" dirty="0" err="1" smtClean="0"/>
              <a:t>the</a:t>
            </a:r>
            <a:r>
              <a:rPr lang="lt-LT" sz="5400" dirty="0" smtClean="0"/>
              <a:t> </a:t>
            </a:r>
            <a:r>
              <a:rPr lang="lt-LT" sz="5400" dirty="0" err="1" smtClean="0"/>
              <a:t>first</a:t>
            </a:r>
            <a:r>
              <a:rPr lang="lt-LT" sz="5400" dirty="0" smtClean="0"/>
              <a:t> </a:t>
            </a:r>
            <a:r>
              <a:rPr lang="lt-LT" sz="5400" dirty="0" err="1" smtClean="0"/>
              <a:t>meeting</a:t>
            </a:r>
            <a:r>
              <a:rPr lang="lt-LT" sz="5400" dirty="0" smtClean="0"/>
              <a:t/>
            </a:r>
            <a:br>
              <a:rPr lang="lt-LT" sz="5400" dirty="0" smtClean="0"/>
            </a:br>
            <a:r>
              <a:rPr lang="lt-LT" sz="6600" dirty="0"/>
              <a:t/>
            </a:r>
            <a:br>
              <a:rPr lang="lt-LT" sz="6600" dirty="0"/>
            </a:br>
            <a:r>
              <a:rPr lang="lt-LT" sz="5400" b="1" dirty="0" smtClean="0"/>
              <a:t>ERASMUS</a:t>
            </a:r>
            <a:r>
              <a:rPr lang="en-US" sz="5400" b="1" dirty="0" smtClean="0"/>
              <a:t>+</a:t>
            </a:r>
            <a:r>
              <a:rPr lang="lt-LT" sz="5400" b="1" dirty="0" smtClean="0"/>
              <a:t> </a:t>
            </a:r>
            <a:r>
              <a:rPr lang="en-US" sz="5400" b="1" dirty="0" smtClean="0"/>
              <a:t>“</a:t>
            </a:r>
            <a:r>
              <a:rPr lang="lt-LT" sz="5400" b="1" dirty="0" smtClean="0"/>
              <a:t>WORK AND LIFE IN EUROPE</a:t>
            </a:r>
            <a:r>
              <a:rPr lang="en-US" sz="5400" b="1" dirty="0" smtClean="0"/>
              <a:t>”</a:t>
            </a: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Kaunas </a:t>
            </a:r>
            <a:r>
              <a:rPr lang="lt-LT" dirty="0" smtClean="0"/>
              <a:t>Varpas </a:t>
            </a:r>
            <a:r>
              <a:rPr lang="lt-LT" dirty="0" err="1" smtClean="0"/>
              <a:t>gymnasium</a:t>
            </a:r>
            <a:endParaRPr lang="lt-LT" dirty="0"/>
          </a:p>
        </p:txBody>
      </p:sp>
      <p:sp>
        <p:nvSpPr>
          <p:cNvPr id="4" name="Antrinis pavadinimas 2"/>
          <p:cNvSpPr txBox="1">
            <a:spLocks/>
          </p:cNvSpPr>
          <p:nvPr/>
        </p:nvSpPr>
        <p:spPr>
          <a:xfrm>
            <a:off x="611560" y="6093296"/>
            <a:ext cx="8001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 smtClean="0"/>
              <a:t>Kaunas, 2015 11 </a:t>
            </a:r>
            <a:endParaRPr lang="lt-L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1. How did you feel before the meeting about participating in the project?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974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007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2. Has your attitude changed after the first project meeting?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582470"/>
              </p:ext>
            </p:extLst>
          </p:nvPr>
        </p:nvGraphicFramePr>
        <p:xfrm>
          <a:off x="46267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919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3. How has your attitude changed?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996347"/>
              </p:ext>
            </p:extLst>
          </p:nvPr>
        </p:nvGraphicFramePr>
        <p:xfrm>
          <a:off x="251520" y="156733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214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4. What is the benefit of meeting </a:t>
            </a:r>
            <a:r>
              <a:rPr lang="lt-LT" sz="3200" b="1" dirty="0" smtClean="0"/>
              <a:t/>
            </a:r>
            <a:br>
              <a:rPr lang="lt-LT" sz="3200" b="1" dirty="0" smtClean="0"/>
            </a:br>
            <a:r>
              <a:rPr lang="en-US" sz="3200" b="1" dirty="0" smtClean="0"/>
              <a:t>for </a:t>
            </a:r>
            <a:r>
              <a:rPr lang="en-US" sz="3200" b="1" dirty="0"/>
              <a:t>you personally? 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7554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198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b="1" dirty="0" smtClean="0"/>
              <a:t>5. </a:t>
            </a:r>
            <a:r>
              <a:rPr lang="lt-LT" sz="3200" b="1" dirty="0" err="1" smtClean="0"/>
              <a:t>Organization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of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project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activities</a:t>
            </a:r>
            <a:r>
              <a:rPr lang="lt-LT" sz="3200" b="1" dirty="0" smtClean="0"/>
              <a:t> at </a:t>
            </a:r>
            <a:r>
              <a:rPr lang="lt-LT" sz="3200" b="1" dirty="0" err="1" smtClean="0"/>
              <a:t>school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254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031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/>
              <a:t>6. </a:t>
            </a:r>
            <a:r>
              <a:rPr lang="lt-LT" sz="3600" b="1" dirty="0" err="1" smtClean="0"/>
              <a:t>Sightseeting</a:t>
            </a:r>
            <a:endParaRPr lang="lt-LT" sz="36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74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493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7. Communication with other students</a:t>
            </a:r>
            <a:endParaRPr lang="lt-LT" sz="32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21139"/>
              </p:ext>
            </p:extLst>
          </p:nvPr>
        </p:nvGraphicFramePr>
        <p:xfrm>
          <a:off x="323528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31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8. </a:t>
            </a:r>
            <a:r>
              <a:rPr lang="lt-LT" dirty="0" err="1"/>
              <a:t>Host</a:t>
            </a:r>
            <a:r>
              <a:rPr lang="lt-LT" dirty="0"/>
              <a:t> </a:t>
            </a:r>
            <a:r>
              <a:rPr lang="lt-LT" dirty="0" err="1"/>
              <a:t>family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697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317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171</TotalTime>
  <Words>144</Words>
  <Application>Microsoft Office PowerPoint</Application>
  <PresentationFormat>Demonstracija ekrane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Decatur</vt:lpstr>
      <vt:lpstr>   Evaluation of the first meeting  ERASMUS+ “WORK AND LIFE IN EUROPE”</vt:lpstr>
      <vt:lpstr>1. How did you feel before the meeting about participating in the project?</vt:lpstr>
      <vt:lpstr>2. Has your attitude changed after the first project meeting?</vt:lpstr>
      <vt:lpstr>3. How has your attitude changed?</vt:lpstr>
      <vt:lpstr>4. What is the benefit of meeting  for you personally? </vt:lpstr>
      <vt:lpstr>5. Organization of project activities at school</vt:lpstr>
      <vt:lpstr>6. Sightseeting</vt:lpstr>
      <vt:lpstr>7. Communication with other students</vt:lpstr>
      <vt:lpstr>8. Host family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Panterika</dc:creator>
  <cp:lastModifiedBy>Jovita Damijonaitiene</cp:lastModifiedBy>
  <cp:revision>15</cp:revision>
  <dcterms:created xsi:type="dcterms:W3CDTF">2016-01-19T20:13:01Z</dcterms:created>
  <dcterms:modified xsi:type="dcterms:W3CDTF">2016-01-20T12:25:59Z</dcterms:modified>
</cp:coreProperties>
</file>