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charts/chart3.xml" ContentType="application/vnd.openxmlformats-officedocument.drawingml.chart+xml"/>
  <Override PartName="/ppt/tags/tag5.xml" ContentType="application/vnd.openxmlformats-officedocument.presentationml.tags+xml"/>
  <Override PartName="/ppt/charts/chart4.xml" ContentType="application/vnd.openxmlformats-officedocument.drawingml.chart+xml"/>
  <Override PartName="/ppt/tags/tag6.xml" ContentType="application/vnd.openxmlformats-officedocument.presentationml.tags+xml"/>
  <Override PartName="/ppt/charts/chart5.xml" ContentType="application/vnd.openxmlformats-officedocument.drawingml.chart+xml"/>
  <Override PartName="/ppt/tags/tag7.xml" ContentType="application/vnd.openxmlformats-officedocument.presentationml.tags+xml"/>
  <Override PartName="/ppt/charts/chart6.xml" ContentType="application/vnd.openxmlformats-officedocument.drawingml.chart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8" r:id="rId1"/>
  </p:sldMasterIdLst>
  <p:sldIdLst>
    <p:sldId id="256" r:id="rId2"/>
    <p:sldId id="262" r:id="rId3"/>
    <p:sldId id="271" r:id="rId4"/>
    <p:sldId id="265" r:id="rId5"/>
    <p:sldId id="272" r:id="rId6"/>
    <p:sldId id="268" r:id="rId7"/>
    <p:sldId id="273" r:id="rId8"/>
    <p:sldId id="275" r:id="rId9"/>
    <p:sldId id="274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4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0" noProof="0" dirty="0" smtClean="0"/>
              <a:t>In</a:t>
            </a:r>
            <a:r>
              <a:rPr lang="lt-LT" sz="1800" b="0" dirty="0" smtClean="0"/>
              <a:t> </a:t>
            </a:r>
            <a:r>
              <a:rPr lang="en-US" sz="1800" b="0" noProof="0" dirty="0" smtClean="0"/>
              <a:t>total</a:t>
            </a:r>
            <a:r>
              <a:rPr lang="lt-LT" sz="1800" b="0" dirty="0" smtClean="0"/>
              <a:t>:</a:t>
            </a:r>
            <a:r>
              <a:rPr lang="lt-LT" sz="1800" b="1" dirty="0" smtClean="0"/>
              <a:t>37 </a:t>
            </a:r>
            <a:r>
              <a:rPr lang="en-US" sz="1800" b="1" noProof="0" dirty="0" smtClean="0"/>
              <a:t>students</a:t>
            </a:r>
            <a:endParaRPr lang="en-US" sz="1800" b="1" noProof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1"/>
              <c:layout>
                <c:manualLayout>
                  <c:x val="-6.1728395061728539E-3"/>
                  <c:y val="5.33146205569953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72370467580441"/>
                      <c:h val="0.13581198078729323"/>
                    </c:manualLayout>
                  </c15:layout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anchor="ctr" anchorCtr="0"/>
              <a:lstStyle/>
              <a:p>
                <a:pPr>
                  <a:defRPr b="1"/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Interested</c:v>
                </c:pt>
                <c:pt idx="1">
                  <c:v>A bit worried</c:v>
                </c:pt>
                <c:pt idx="2">
                  <c:v>Indifferent</c:v>
                </c:pt>
                <c:pt idx="3">
                  <c:v>Other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26</c:v>
                </c:pt>
                <c:pt idx="1">
                  <c:v>4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32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30540974044913"/>
          <c:y val="6.5305880759520124E-2"/>
          <c:w val="0.44726584524156704"/>
          <c:h val="0.81326758526306997"/>
        </c:manualLayout>
      </c:layout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>
                <c:manualLayout>
                  <c:x val="2.8050816564596091E-2"/>
                  <c:y val="-0.110776645765774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839506172839504E-2"/>
                  <c:y val="-5.61206532178897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610187615436962"/>
                  <c:y val="8.21509146230316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Other</c:v>
                </c:pt>
                <c:pt idx="1">
                  <c:v>I wouldn't like to participate in Erasmus projects in the future</c:v>
                </c:pt>
                <c:pt idx="2">
                  <c:v>I am happy to be a part of the project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6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Lapas1!$A$2:$A$6</c:f>
              <c:strCache>
                <c:ptCount val="5"/>
                <c:pt idx="0">
                  <c:v>I found out interesting facts about Turkey</c:v>
                </c:pt>
                <c:pt idx="1">
                  <c:v>I made new friends</c:v>
                </c:pt>
                <c:pt idx="2">
                  <c:v>I improved my English skills</c:v>
                </c:pt>
                <c:pt idx="3">
                  <c:v>I became more self-confident</c:v>
                </c:pt>
                <c:pt idx="4">
                  <c:v>Other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17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4839096"/>
        <c:axId val="364838312"/>
      </c:barChart>
      <c:catAx>
        <c:axId val="364839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lt-LT"/>
          </a:p>
        </c:txPr>
        <c:crossAx val="364838312"/>
        <c:crosses val="autoZero"/>
        <c:auto val="1"/>
        <c:lblAlgn val="ctr"/>
        <c:lblOffset val="100"/>
        <c:noMultiLvlLbl val="0"/>
      </c:catAx>
      <c:valAx>
        <c:axId val="364838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4839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dLbls>
            <c:dLbl>
              <c:idx val="0"/>
              <c:layout>
                <c:manualLayout>
                  <c:x val="0.12716079760863225"/>
                  <c:y val="-0.192126404922002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1367988723631771E-3"/>
                  <c:y val="8.350267114424046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Yes</c:v>
                </c:pt>
                <c:pt idx="1">
                  <c:v>In part</c:v>
                </c:pt>
                <c:pt idx="2">
                  <c:v>Not at all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22</c:v>
                </c:pt>
                <c:pt idx="1">
                  <c:v>11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116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dLbls>
            <c:dLbl>
              <c:idx val="0"/>
              <c:layout>
                <c:manualLayout>
                  <c:x val="-2.125887041897535E-2"/>
                  <c:y val="0.1971313066412606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Yes</a:t>
                    </a:r>
                    <a:r>
                      <a:rPr lang="en-US" dirty="0"/>
                      <a:t>
</a:t>
                    </a:r>
                    <a:r>
                      <a:rPr lang="en-US" b="1" dirty="0"/>
                      <a:t>51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4302274715660537E-2"/>
                  <c:y val="-0.151668274795883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9177116749294517E-4"/>
                  <c:y val="1.70279783551036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Yes</c:v>
                </c:pt>
                <c:pt idx="1">
                  <c:v>I am not sure</c:v>
                </c:pt>
                <c:pt idx="2">
                  <c:v>Definitely not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18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lt-L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Lithuania</c:v>
                </c:pt>
                <c:pt idx="1">
                  <c:v>Poland</c:v>
                </c:pt>
                <c:pt idx="2">
                  <c:v>Germany</c:v>
                </c:pt>
                <c:pt idx="3">
                  <c:v>Turkey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4838704"/>
        <c:axId val="364837920"/>
      </c:barChart>
      <c:catAx>
        <c:axId val="36483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lt-LT"/>
          </a:p>
        </c:txPr>
        <c:crossAx val="364837920"/>
        <c:crosses val="autoZero"/>
        <c:auto val="1"/>
        <c:lblAlgn val="ctr"/>
        <c:lblOffset val="100"/>
        <c:noMultiLvlLbl val="0"/>
      </c:catAx>
      <c:valAx>
        <c:axId val="3648379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64838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BA21CF-5116-4282-BB75-516DDAED1DE5}" type="datetimeFigureOut">
              <a:rPr lang="lt-LT" smtClean="0"/>
              <a:t>2017-10-02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D99670-E7EB-4495-B9A9-B861DC42E25B}" type="slidenum">
              <a:rPr lang="lt-LT" smtClean="0"/>
              <a:t>‹#›</a:t>
            </a:fld>
            <a:endParaRPr lang="lt-LT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089" r:id="rId1"/>
    <p:sldLayoutId id="2147485090" r:id="rId2"/>
    <p:sldLayoutId id="2147485091" r:id="rId3"/>
    <p:sldLayoutId id="2147485092" r:id="rId4"/>
    <p:sldLayoutId id="2147485093" r:id="rId5"/>
    <p:sldLayoutId id="2147485094" r:id="rId6"/>
    <p:sldLayoutId id="2147485095" r:id="rId7"/>
    <p:sldLayoutId id="2147485096" r:id="rId8"/>
    <p:sldLayoutId id="2147485097" r:id="rId9"/>
    <p:sldLayoutId id="2147485098" r:id="rId10"/>
    <p:sldLayoutId id="21474850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8599" y="404664"/>
            <a:ext cx="8686800" cy="3884761"/>
          </a:xfrm>
        </p:spPr>
        <p:txBody>
          <a:bodyPr/>
          <a:lstStyle/>
          <a:p>
            <a:r>
              <a:rPr lang="lt-LT" dirty="0"/>
              <a:t>j</a:t>
            </a:r>
            <a:r>
              <a:rPr lang="lt-LT" dirty="0" smtClean="0"/>
              <a:t>eigu reikia</a:t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3600" dirty="0" err="1" smtClean="0"/>
              <a:t>Evaluation</a:t>
            </a:r>
            <a:r>
              <a:rPr lang="lt-LT" sz="3600" dirty="0" smtClean="0"/>
              <a:t> </a:t>
            </a:r>
            <a:r>
              <a:rPr lang="lt-LT" sz="3600" dirty="0" err="1" smtClean="0"/>
              <a:t>of</a:t>
            </a:r>
            <a:r>
              <a:rPr lang="lt-LT" sz="3600" dirty="0" smtClean="0"/>
              <a:t> </a:t>
            </a:r>
            <a:r>
              <a:rPr lang="lt-LT" sz="3600" dirty="0" err="1" smtClean="0"/>
              <a:t>the</a:t>
            </a:r>
            <a:r>
              <a:rPr lang="lt-LT" sz="3600" dirty="0" smtClean="0"/>
              <a:t> </a:t>
            </a:r>
            <a:r>
              <a:rPr lang="lt-LT" sz="3600" dirty="0" err="1" smtClean="0"/>
              <a:t>fourth</a:t>
            </a:r>
            <a:r>
              <a:rPr lang="lt-LT" sz="3600" dirty="0" smtClean="0"/>
              <a:t> </a:t>
            </a:r>
            <a:r>
              <a:rPr lang="lt-LT" sz="3600" dirty="0" err="1" smtClean="0"/>
              <a:t>project</a:t>
            </a:r>
            <a:r>
              <a:rPr lang="lt-LT" sz="3600" dirty="0" smtClean="0"/>
              <a:t> </a:t>
            </a:r>
            <a:r>
              <a:rPr lang="lt-LT" sz="3600" dirty="0" err="1" smtClean="0"/>
              <a:t>meeting</a:t>
            </a:r>
            <a:r>
              <a:rPr lang="lt-LT" sz="3600" dirty="0" smtClean="0"/>
              <a:t> </a:t>
            </a:r>
            <a:r>
              <a:rPr lang="lt-LT" dirty="0"/>
              <a:t/>
            </a:r>
            <a:br>
              <a:rPr lang="lt-LT" dirty="0"/>
            </a:br>
            <a:r>
              <a:rPr lang="en-US" sz="5400" b="1" dirty="0" smtClean="0"/>
              <a:t>ERA</a:t>
            </a:r>
            <a:r>
              <a:rPr lang="lt-LT" sz="5400" b="1" dirty="0" smtClean="0"/>
              <a:t>SMUS+ </a:t>
            </a:r>
            <a:r>
              <a:rPr lang="en-US" sz="5400" b="1" dirty="0" smtClean="0"/>
              <a:t>“WORK</a:t>
            </a:r>
            <a:r>
              <a:rPr lang="en-US" sz="8800" b="1" dirty="0" smtClean="0"/>
              <a:t> </a:t>
            </a:r>
            <a:r>
              <a:rPr lang="en-US" sz="5400" b="1" dirty="0"/>
              <a:t>AND LIFE IN EUROPE”</a:t>
            </a:r>
            <a:r>
              <a:rPr lang="lt-LT" sz="5400" b="1" dirty="0"/>
              <a:t/>
            </a:r>
            <a:br>
              <a:rPr lang="lt-LT" sz="5400" b="1" dirty="0"/>
            </a:br>
            <a:endParaRPr lang="lt-LT" sz="5400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err="1" smtClean="0"/>
              <a:t>Kozlu</a:t>
            </a:r>
            <a:r>
              <a:rPr lang="lt-LT" dirty="0" smtClean="0"/>
              <a:t> </a:t>
            </a:r>
            <a:r>
              <a:rPr lang="lt-LT" dirty="0" err="1" smtClean="0"/>
              <a:t>Anadolu</a:t>
            </a:r>
            <a:r>
              <a:rPr lang="lt-LT" dirty="0" smtClean="0"/>
              <a:t> </a:t>
            </a:r>
            <a:r>
              <a:rPr lang="lt-LT" dirty="0" err="1" smtClean="0"/>
              <a:t>Lisesi</a:t>
            </a:r>
            <a:r>
              <a:rPr lang="lt-LT" dirty="0" smtClean="0"/>
              <a:t>, </a:t>
            </a:r>
            <a:r>
              <a:rPr lang="lt-LT" dirty="0" err="1" smtClean="0"/>
              <a:t>Turkey</a:t>
            </a:r>
            <a:endParaRPr lang="lt-LT" dirty="0"/>
          </a:p>
        </p:txBody>
      </p:sp>
      <p:sp>
        <p:nvSpPr>
          <p:cNvPr id="4" name="Antrinis pavadinimas 2"/>
          <p:cNvSpPr txBox="1">
            <a:spLocks/>
          </p:cNvSpPr>
          <p:nvPr/>
        </p:nvSpPr>
        <p:spPr>
          <a:xfrm>
            <a:off x="611560" y="6093296"/>
            <a:ext cx="8001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b="1" dirty="0" err="1" smtClean="0"/>
              <a:t>Turkey</a:t>
            </a:r>
            <a:r>
              <a:rPr lang="lt-LT" dirty="0" smtClean="0"/>
              <a:t>, </a:t>
            </a:r>
            <a:r>
              <a:rPr lang="lt-LT" dirty="0" err="1" smtClean="0"/>
              <a:t>April</a:t>
            </a:r>
            <a:r>
              <a:rPr lang="lt-LT" dirty="0" smtClean="0"/>
              <a:t>, 2017</a:t>
            </a:r>
            <a:endParaRPr lang="lt-L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2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1. How did you feel before the </a:t>
            </a:r>
            <a:r>
              <a:rPr lang="lt-LT" sz="3200" b="1" dirty="0" err="1" smtClean="0"/>
              <a:t>last</a:t>
            </a:r>
            <a:r>
              <a:rPr lang="lt-LT" sz="3200" b="1" dirty="0" smtClean="0"/>
              <a:t> </a:t>
            </a:r>
            <a:r>
              <a:rPr lang="en-US" sz="3200" b="1" dirty="0" smtClean="0"/>
              <a:t>project meeting?</a:t>
            </a:r>
            <a:endParaRPr lang="en-US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611974"/>
              </p:ext>
            </p:extLst>
          </p:nvPr>
        </p:nvGraphicFramePr>
        <p:xfrm>
          <a:off x="457200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007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440160"/>
          </a:xfrm>
        </p:spPr>
        <p:txBody>
          <a:bodyPr>
            <a:normAutofit/>
          </a:bodyPr>
          <a:lstStyle/>
          <a:p>
            <a:r>
              <a:rPr lang="lt-LT" sz="2800" b="1" dirty="0" smtClean="0"/>
              <a:t>2. </a:t>
            </a:r>
            <a:r>
              <a:rPr lang="lt-LT" sz="3200" b="1" dirty="0" err="1" smtClean="0"/>
              <a:t>How</a:t>
            </a:r>
            <a:r>
              <a:rPr lang="lt-LT" sz="3200" b="1" dirty="0" smtClean="0"/>
              <a:t> are</a:t>
            </a:r>
            <a:r>
              <a:rPr lang="en-GB" sz="3200" b="1" dirty="0" smtClean="0"/>
              <a:t> </a:t>
            </a:r>
            <a:r>
              <a:rPr lang="en-GB" sz="3200" b="1" dirty="0"/>
              <a:t>you </a:t>
            </a:r>
            <a:r>
              <a:rPr lang="en-GB" sz="3200" b="1" dirty="0" smtClean="0"/>
              <a:t>feel</a:t>
            </a:r>
            <a:r>
              <a:rPr lang="lt-LT" sz="3200" b="1" dirty="0" err="1" smtClean="0"/>
              <a:t>ing</a:t>
            </a:r>
            <a:r>
              <a:rPr lang="en-GB" sz="3200" b="1" dirty="0" smtClean="0"/>
              <a:t> </a:t>
            </a:r>
            <a:r>
              <a:rPr lang="lt-LT" sz="3200" b="1" dirty="0" err="1" smtClean="0"/>
              <a:t>towards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the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project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now</a:t>
            </a:r>
            <a:r>
              <a:rPr lang="en-GB" sz="3200" b="1" dirty="0" smtClean="0"/>
              <a:t>?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418851"/>
              </p:ext>
            </p:extLst>
          </p:nvPr>
        </p:nvGraphicFramePr>
        <p:xfrm>
          <a:off x="539552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916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/>
              <a:t>3</a:t>
            </a:r>
            <a:r>
              <a:rPr lang="en-US" sz="3200" b="1" dirty="0" smtClean="0"/>
              <a:t>. </a:t>
            </a:r>
            <a:r>
              <a:rPr lang="lt-LT" sz="3200" b="1" dirty="0" err="1" smtClean="0"/>
              <a:t>What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is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the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benefit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of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the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meeting</a:t>
            </a:r>
            <a:r>
              <a:rPr lang="lt-LT" sz="3200" b="1" dirty="0" smtClean="0"/>
              <a:t> </a:t>
            </a:r>
            <a:br>
              <a:rPr lang="lt-LT" sz="3200" b="1" dirty="0" smtClean="0"/>
            </a:br>
            <a:r>
              <a:rPr lang="lt-LT" sz="3200" b="1" dirty="0" err="1" smtClean="0"/>
              <a:t>for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you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personally</a:t>
            </a:r>
            <a:r>
              <a:rPr lang="lt-LT" sz="3200" b="1" dirty="0" smtClean="0"/>
              <a:t>?</a:t>
            </a:r>
            <a:r>
              <a:rPr lang="en-US" sz="3200" b="1" dirty="0" smtClean="0"/>
              <a:t> 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39993"/>
              </p:ext>
            </p:extLst>
          </p:nvPr>
        </p:nvGraphicFramePr>
        <p:xfrm>
          <a:off x="469274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198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93116" y="44624"/>
            <a:ext cx="8928992" cy="1368152"/>
          </a:xfrm>
        </p:spPr>
        <p:txBody>
          <a:bodyPr>
            <a:noAutofit/>
          </a:bodyPr>
          <a:lstStyle/>
          <a:p>
            <a:r>
              <a:rPr lang="lt-LT" sz="2000" b="1" dirty="0"/>
              <a:t>4</a:t>
            </a:r>
            <a:r>
              <a:rPr lang="lt-LT" sz="2000" b="1" dirty="0" smtClean="0"/>
              <a:t>. </a:t>
            </a:r>
            <a:r>
              <a:rPr lang="lt-LT" sz="2400" b="1" dirty="0" err="1" smtClean="0"/>
              <a:t>Have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you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gained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enough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information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about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possibilities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of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studying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and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working</a:t>
            </a:r>
            <a:r>
              <a:rPr lang="lt-LT" sz="3200" b="1" dirty="0" smtClean="0"/>
              <a:t> </a:t>
            </a:r>
            <a:r>
              <a:rPr lang="lt-LT" sz="2400" b="1" dirty="0" err="1" smtClean="0"/>
              <a:t>in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project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countries</a:t>
            </a:r>
            <a:r>
              <a:rPr lang="lt-LT" sz="2400" b="1" dirty="0" smtClean="0"/>
              <a:t> </a:t>
            </a:r>
            <a:r>
              <a:rPr lang="en-GB" sz="2400" b="1" dirty="0" smtClean="0"/>
              <a:t>?</a:t>
            </a:r>
            <a:endParaRPr lang="lt-LT" sz="24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893301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217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512" y="182880"/>
            <a:ext cx="8507288" cy="1111664"/>
          </a:xfrm>
        </p:spPr>
        <p:txBody>
          <a:bodyPr>
            <a:normAutofit fontScale="90000"/>
          </a:bodyPr>
          <a:lstStyle/>
          <a:p>
            <a:r>
              <a:rPr lang="lt-LT" sz="3200" b="1" dirty="0" smtClean="0"/>
              <a:t>5</a:t>
            </a:r>
            <a:r>
              <a:rPr lang="en-US" sz="3200" b="1" dirty="0" smtClean="0"/>
              <a:t>. </a:t>
            </a:r>
            <a:r>
              <a:rPr lang="lt-LT" sz="3200" b="1" dirty="0" err="1" smtClean="0"/>
              <a:t>Do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you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see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yourself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studying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or</a:t>
            </a:r>
            <a:r>
              <a:rPr lang="lt-LT" sz="3200" b="1" dirty="0" smtClean="0"/>
              <a:t>/</a:t>
            </a:r>
            <a:r>
              <a:rPr lang="lt-LT" sz="3200" b="1" dirty="0" err="1" smtClean="0"/>
              <a:t>and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working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in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one</a:t>
            </a:r>
            <a:r>
              <a:rPr lang="lt-LT" sz="3200" b="1" dirty="0" smtClean="0"/>
              <a:t> (</a:t>
            </a:r>
            <a:r>
              <a:rPr lang="lt-LT" sz="3200" b="1" dirty="0" err="1" smtClean="0"/>
              <a:t>or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more</a:t>
            </a:r>
            <a:r>
              <a:rPr lang="lt-LT" sz="3200" b="1" dirty="0" smtClean="0"/>
              <a:t>) </a:t>
            </a:r>
            <a:r>
              <a:rPr lang="lt-LT" sz="3200" b="1" dirty="0" err="1" smtClean="0"/>
              <a:t>countries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of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the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project</a:t>
            </a:r>
            <a:r>
              <a:rPr lang="en-US" sz="3200" b="1" dirty="0" smtClean="0"/>
              <a:t>? </a:t>
            </a:r>
            <a:endParaRPr lang="lt-LT" sz="32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5354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41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7504" y="182880"/>
            <a:ext cx="9036496" cy="1111664"/>
          </a:xfrm>
        </p:spPr>
        <p:txBody>
          <a:bodyPr>
            <a:normAutofit fontScale="90000"/>
          </a:bodyPr>
          <a:lstStyle/>
          <a:p>
            <a:r>
              <a:rPr lang="lt-LT" sz="3200" b="1" dirty="0" smtClean="0"/>
              <a:t>5</a:t>
            </a:r>
            <a:r>
              <a:rPr lang="en-US" sz="3200" b="1" dirty="0" smtClean="0"/>
              <a:t>.</a:t>
            </a:r>
            <a:r>
              <a:rPr lang="lt-LT" sz="3200" b="1" dirty="0"/>
              <a:t> </a:t>
            </a:r>
            <a:r>
              <a:rPr lang="lt-LT" sz="3200" b="1" dirty="0" err="1" smtClean="0"/>
              <a:t>If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you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answered</a:t>
            </a:r>
            <a:r>
              <a:rPr lang="lt-LT" sz="3200" b="1" dirty="0" smtClean="0"/>
              <a:t> YES, </a:t>
            </a:r>
            <a:r>
              <a:rPr lang="lt-LT" sz="3200" b="1" dirty="0" err="1" smtClean="0"/>
              <a:t>then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specify</a:t>
            </a:r>
            <a:r>
              <a:rPr lang="lt-LT" sz="3200" b="1" dirty="0" smtClean="0"/>
              <a:t> </a:t>
            </a:r>
            <a:r>
              <a:rPr lang="lt-LT" sz="2700" b="1" dirty="0" err="1" smtClean="0"/>
              <a:t>which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country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would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you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choose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for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your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studies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or</a:t>
            </a:r>
            <a:r>
              <a:rPr lang="lt-LT" sz="2700" b="1" dirty="0" smtClean="0"/>
              <a:t>/</a:t>
            </a:r>
            <a:r>
              <a:rPr lang="lt-LT" sz="2700" b="1" dirty="0" err="1" smtClean="0"/>
              <a:t>and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work</a:t>
            </a:r>
            <a:r>
              <a:rPr lang="lt-LT" sz="2700" b="1" dirty="0" smtClean="0"/>
              <a:t> </a:t>
            </a:r>
            <a:r>
              <a:rPr lang="lt-LT" sz="2700" b="1" dirty="0" err="1" smtClean="0"/>
              <a:t>abroad</a:t>
            </a:r>
            <a:r>
              <a:rPr lang="lt-LT" sz="2700" b="1" dirty="0" smtClean="0"/>
              <a:t>:</a:t>
            </a:r>
            <a:endParaRPr lang="lt-LT" sz="2700" b="1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099409"/>
              </p:ext>
            </p:extLst>
          </p:nvPr>
        </p:nvGraphicFramePr>
        <p:xfrm>
          <a:off x="469274" y="19888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3611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reasons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I‘m interested in</a:t>
            </a:r>
            <a:r>
              <a:rPr lang="lt-LT" dirty="0" smtClean="0"/>
              <a:t> </a:t>
            </a:r>
            <a:r>
              <a:rPr lang="en-US" dirty="0" smtClean="0"/>
              <a:t>culture of the country</a:t>
            </a:r>
          </a:p>
          <a:p>
            <a:r>
              <a:rPr lang="en-US" dirty="0" smtClean="0"/>
              <a:t>The people here are very friendly</a:t>
            </a:r>
          </a:p>
          <a:p>
            <a:r>
              <a:rPr lang="en-US" dirty="0" smtClean="0"/>
              <a:t>Beautiful landscape</a:t>
            </a:r>
          </a:p>
          <a:p>
            <a:r>
              <a:rPr lang="en-US" dirty="0" smtClean="0"/>
              <a:t>A well-developed country</a:t>
            </a:r>
          </a:p>
          <a:p>
            <a:r>
              <a:rPr lang="en-US" dirty="0" smtClean="0"/>
              <a:t>A lot of possibilities</a:t>
            </a:r>
          </a:p>
          <a:p>
            <a:r>
              <a:rPr lang="en-US" dirty="0" smtClean="0"/>
              <a:t>Strong economics</a:t>
            </a:r>
          </a:p>
          <a:p>
            <a:r>
              <a:rPr lang="en-US" dirty="0" smtClean="0"/>
              <a:t>My own country</a:t>
            </a:r>
          </a:p>
          <a:p>
            <a:r>
              <a:rPr lang="en-US" dirty="0" smtClean="0"/>
              <a:t>Biggest job perspectives</a:t>
            </a:r>
          </a:p>
          <a:p>
            <a:r>
              <a:rPr lang="lt-LT" dirty="0" smtClean="0"/>
              <a:t>A p</a:t>
            </a:r>
            <a:r>
              <a:rPr lang="en-US" dirty="0" smtClean="0"/>
              <a:t>o</a:t>
            </a:r>
            <a:r>
              <a:rPr lang="lt-LT" dirty="0" smtClean="0"/>
              <a:t>s</a:t>
            </a:r>
            <a:r>
              <a:rPr lang="en-US" dirty="0" err="1" smtClean="0"/>
              <a:t>sibility</a:t>
            </a:r>
            <a:r>
              <a:rPr lang="en-US" dirty="0" smtClean="0"/>
              <a:t> to gain unusual experience</a:t>
            </a:r>
          </a:p>
          <a:p>
            <a:r>
              <a:rPr lang="en-US" dirty="0" smtClean="0"/>
              <a:t>Good level of education</a:t>
            </a:r>
          </a:p>
          <a:p>
            <a:r>
              <a:rPr lang="en-US" dirty="0" smtClean="0"/>
              <a:t>The living standards are high</a:t>
            </a:r>
          </a:p>
          <a:p>
            <a:endParaRPr lang="lt-LT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95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 err="1" smtClean="0"/>
              <a:t>Open</a:t>
            </a:r>
            <a:r>
              <a:rPr lang="lt-LT" sz="3600" dirty="0" smtClean="0"/>
              <a:t> </a:t>
            </a:r>
            <a:r>
              <a:rPr lang="lt-LT" sz="3600" dirty="0" err="1" smtClean="0"/>
              <a:t>ideas</a:t>
            </a:r>
            <a:r>
              <a:rPr lang="lt-LT" sz="3600" dirty="0" smtClean="0"/>
              <a:t> </a:t>
            </a:r>
            <a:r>
              <a:rPr lang="lt-LT" sz="3600" dirty="0" err="1" smtClean="0"/>
              <a:t>about</a:t>
            </a:r>
            <a:r>
              <a:rPr lang="lt-LT" sz="3600" dirty="0" smtClean="0"/>
              <a:t> </a:t>
            </a:r>
            <a:r>
              <a:rPr lang="lt-LT" sz="3600" dirty="0" err="1" smtClean="0"/>
              <a:t>the</a:t>
            </a:r>
            <a:r>
              <a:rPr lang="lt-LT" sz="3600" dirty="0" smtClean="0"/>
              <a:t> </a:t>
            </a:r>
            <a:r>
              <a:rPr lang="lt-LT" sz="3600" dirty="0" err="1" smtClean="0"/>
              <a:t>meeting</a:t>
            </a:r>
            <a:r>
              <a:rPr lang="lt-LT" sz="3600" dirty="0" smtClean="0"/>
              <a:t> </a:t>
            </a:r>
            <a:r>
              <a:rPr lang="lt-LT" sz="3600" dirty="0" err="1" smtClean="0"/>
              <a:t>in</a:t>
            </a:r>
            <a:r>
              <a:rPr lang="lt-LT" sz="3600" dirty="0" smtClean="0"/>
              <a:t> </a:t>
            </a:r>
            <a:r>
              <a:rPr lang="lt-LT" sz="3600" dirty="0" err="1" smtClean="0"/>
              <a:t>Turkey</a:t>
            </a:r>
            <a:r>
              <a:rPr lang="lt-LT" sz="3600" dirty="0" smtClean="0"/>
              <a:t> </a:t>
            </a:r>
            <a:r>
              <a:rPr lang="lt-LT" sz="3600" dirty="0" err="1" smtClean="0"/>
              <a:t>and</a:t>
            </a:r>
            <a:r>
              <a:rPr lang="lt-LT" sz="3600" dirty="0" smtClean="0"/>
              <a:t> </a:t>
            </a:r>
            <a:r>
              <a:rPr lang="lt-LT" sz="3600" dirty="0" err="1" smtClean="0"/>
              <a:t>the</a:t>
            </a:r>
            <a:r>
              <a:rPr lang="lt-LT" sz="3600" dirty="0" smtClean="0"/>
              <a:t> </a:t>
            </a:r>
            <a:r>
              <a:rPr lang="lt-LT" sz="3600" dirty="0" err="1" smtClean="0"/>
              <a:t>project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projects could be about communication.</a:t>
            </a:r>
          </a:p>
          <a:p>
            <a:r>
              <a:rPr lang="en-US" dirty="0" smtClean="0"/>
              <a:t>The meeting in Turkey was a bit disorganized – free time and unnecessary tasks.</a:t>
            </a:r>
          </a:p>
          <a:p>
            <a:r>
              <a:rPr lang="en-US" dirty="0" smtClean="0"/>
              <a:t>Turkey is a beautiful country. Its people are very friendly. </a:t>
            </a:r>
          </a:p>
          <a:p>
            <a:r>
              <a:rPr lang="en-US" dirty="0" smtClean="0"/>
              <a:t>I will remember the moments all my life.</a:t>
            </a:r>
          </a:p>
          <a:p>
            <a:r>
              <a:rPr lang="en-US" dirty="0" smtClean="0"/>
              <a:t>It‘s the best way to make new friends and get to know the country. </a:t>
            </a:r>
          </a:p>
          <a:p>
            <a:r>
              <a:rPr lang="en-US" dirty="0" smtClean="0"/>
              <a:t>The meetings are too short. The people chose for the project should be the ones who know the English language.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3013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1522</TotalTime>
  <Words>251</Words>
  <Application>Microsoft Office PowerPoint</Application>
  <PresentationFormat>Demonstracija ekrane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Wingdings</vt:lpstr>
      <vt:lpstr>Decatur</vt:lpstr>
      <vt:lpstr>jeigu reikia         Evaluation of the fourth project meeting  ERASMUS+ “WORK AND LIFE IN EUROPE” </vt:lpstr>
      <vt:lpstr>1. How did you feel before the last project meeting?</vt:lpstr>
      <vt:lpstr>2. How are you feeling towards the project now?</vt:lpstr>
      <vt:lpstr>3. What is the benefit of the meeting  for you personally? </vt:lpstr>
      <vt:lpstr>4. Have you gained enough information about possibilities of studying and working in project countries ?</vt:lpstr>
      <vt:lpstr>5. Do you see yourself studying or/and working in one (or more) countries of the project? </vt:lpstr>
      <vt:lpstr>5. If you answered YES, then specify which country would you choose for your studies or/and work abroad:</vt:lpstr>
      <vt:lpstr>The reasons</vt:lpstr>
      <vt:lpstr>Open ideas about the meeting in Turkey and the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Panterika</dc:creator>
  <cp:lastModifiedBy>Mokytojas</cp:lastModifiedBy>
  <cp:revision>47</cp:revision>
  <dcterms:created xsi:type="dcterms:W3CDTF">2016-01-19T20:13:01Z</dcterms:created>
  <dcterms:modified xsi:type="dcterms:W3CDTF">2017-10-02T12:59:43Z</dcterms:modified>
</cp:coreProperties>
</file>